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313" r:id="rId4"/>
    <p:sldId id="314" r:id="rId5"/>
    <p:sldId id="322" r:id="rId6"/>
    <p:sldId id="321" r:id="rId7"/>
    <p:sldId id="257" r:id="rId8"/>
    <p:sldId id="260" r:id="rId9"/>
    <p:sldId id="261" r:id="rId10"/>
    <p:sldId id="262" r:id="rId11"/>
    <p:sldId id="263" r:id="rId12"/>
    <p:sldId id="264" r:id="rId13"/>
    <p:sldId id="269" r:id="rId14"/>
    <p:sldId id="317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323" r:id="rId28"/>
    <p:sldId id="284" r:id="rId29"/>
    <p:sldId id="285" r:id="rId30"/>
    <p:sldId id="286" r:id="rId31"/>
    <p:sldId id="287" r:id="rId32"/>
    <p:sldId id="319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300" r:id="rId45"/>
    <p:sldId id="301" r:id="rId46"/>
    <p:sldId id="302" r:id="rId47"/>
    <p:sldId id="304" r:id="rId48"/>
    <p:sldId id="305" r:id="rId49"/>
    <p:sldId id="306" r:id="rId50"/>
    <p:sldId id="307" r:id="rId51"/>
    <p:sldId id="320" r:id="rId5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15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2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36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7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4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2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7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66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43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66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0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29024-BCD2-4118-B96C-F9A26FC1F2CA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9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kevin.crump@fayette.kyschools.us" TargetMode="External"/><Relationship Id="rId2" Type="http://schemas.openxmlformats.org/officeDocument/2006/relationships/hyperlink" Target="mailto:kevin.crump@education.ky.gov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Building an iPad/iPhone Microscope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r>
              <a:rPr lang="en-US" dirty="0" smtClean="0"/>
              <a:t>This is for the science teacher leaders who received their microscope parts in May of 2016.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90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980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55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92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92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Please locate a drill for the lens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need to drill the hole for your lens. It is marked with a blue dot on your Plexiglas.</a:t>
            </a:r>
          </a:p>
          <a:p>
            <a:r>
              <a:rPr lang="en-US" dirty="0" smtClean="0"/>
              <a:t>If you drill a hole that is too big you can use poster putty to hold in place. If the hole is a tight fit you can go ahead and use hot glue.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34123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77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414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71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7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should have received: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 smtClean="0"/>
              <a:t>A plastic grocery bag with materials</a:t>
            </a:r>
          </a:p>
          <a:p>
            <a:r>
              <a:rPr lang="en-US" dirty="0" smtClean="0"/>
              <a:t>Make sure everything listed on the next slide is in your bag.</a:t>
            </a:r>
          </a:p>
          <a:p>
            <a:r>
              <a:rPr lang="en-US" dirty="0" smtClean="0"/>
              <a:t>If you have any questions or concerns let me know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252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308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645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92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61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65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06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33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9276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The black tape or dark felt is used to give a dark background behind the image you are magnifying.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This will go on the wood directly below the lens.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868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47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15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85346"/>
            <a:ext cx="5943600" cy="6655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2438400"/>
            <a:ext cx="3143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/>
              <a:t>w</a:t>
            </a:r>
            <a:r>
              <a:rPr lang="en-US" sz="1200" dirty="0" smtClean="0"/>
              <a:t>rapped in a piece of napkin with scotch tape)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4247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06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04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glue strips of plastic cut from a plastic jug of milk on the deck for stability.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37" y="35052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66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393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46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67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62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69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1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59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55" y="274638"/>
            <a:ext cx="9067745" cy="5059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800600"/>
            <a:ext cx="2438730" cy="182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788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34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38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090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26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83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37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4800" y="457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is optional and not included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5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62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41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176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468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Some microscopes are not fitting together perfectly!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38862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This can be fixed easily but you will need a DRILL and LARGE DRILL BIT (size 7/16 or .437)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69" y="3581400"/>
            <a:ext cx="38100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4979" y="1436687"/>
            <a:ext cx="6096000" cy="45720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234606">
            <a:off x="3734125" y="2423089"/>
            <a:ext cx="178308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7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56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 smtClean="0"/>
              <a:t>If you have any problems please contact me any time:</a:t>
            </a:r>
          </a:p>
          <a:p>
            <a:pPr marL="0" indent="0">
              <a:buNone/>
            </a:pPr>
            <a:r>
              <a:rPr lang="en-US" dirty="0" smtClean="0"/>
              <a:t>Before June 30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kevin.crump@education.ky.gov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After June 30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kevin.crump@fayette.kyschools.us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000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7/16 or .437 size drill bit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Drill larger holes in the four corners of the wood </a:t>
            </a:r>
            <a:r>
              <a:rPr lang="en-US" u="sng" dirty="0" smtClean="0"/>
              <a:t>and</a:t>
            </a:r>
            <a:r>
              <a:rPr lang="en-US" dirty="0" smtClean="0"/>
              <a:t> Plexiglas. </a:t>
            </a:r>
            <a:r>
              <a:rPr lang="en-US" dirty="0"/>
              <a:t>This will give you more flexibility when putting it together</a:t>
            </a:r>
            <a:r>
              <a:rPr lang="en-US" dirty="0" smtClean="0"/>
              <a:t>.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There are already holes there. You are just making the holes larger.</a:t>
            </a:r>
          </a:p>
          <a:p>
            <a:r>
              <a:rPr lang="en-US" dirty="0" smtClean="0"/>
              <a:t>Also, drill larger holes on the smaller “platform” piece of Plexiglas (2 x 10 inch). This will make sure your wingnuts will be able to raise and lower the object being magnified easily.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18432"/>
            <a:ext cx="1676565" cy="125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81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1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39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46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310</Words>
  <Application>Microsoft Office PowerPoint</Application>
  <PresentationFormat>On-screen Show (4:3)</PresentationFormat>
  <Paragraphs>26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Arial</vt:lpstr>
      <vt:lpstr>Calibri</vt:lpstr>
      <vt:lpstr>Office Theme</vt:lpstr>
      <vt:lpstr>Building an iPad/iPhone Microscope</vt:lpstr>
      <vt:lpstr>You should have received:</vt:lpstr>
      <vt:lpstr>PowerPoint Presentation</vt:lpstr>
      <vt:lpstr>PowerPoint Presentation</vt:lpstr>
      <vt:lpstr>Some microscopes are not fitting together perfectly!</vt:lpstr>
      <vt:lpstr>7/16 or .437 size drill bit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Please locate a drill for the lens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black tape or dark felt is used to give a dark background behind the image you are magnifying.  This will go on the wood directly below the lens. </vt:lpstr>
      <vt:lpstr>PowerPoint Presentation</vt:lpstr>
      <vt:lpstr>PowerPoint Presentation</vt:lpstr>
      <vt:lpstr>PowerPoint Presentation</vt:lpstr>
      <vt:lpstr>PowerPoint Presentation</vt:lpstr>
      <vt:lpstr>OPTIONAL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Company>Kentucky Department of Education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Buildong an iPad/iPhon</dc:title>
  <dc:creator>Crump, Kevin - Division of Program Standards</dc:creator>
  <cp:lastModifiedBy>Crump, Kevin - Division of Program Standards</cp:lastModifiedBy>
  <cp:revision>59</cp:revision>
  <dcterms:created xsi:type="dcterms:W3CDTF">2014-06-11T01:40:29Z</dcterms:created>
  <dcterms:modified xsi:type="dcterms:W3CDTF">2016-06-04T21:48:10Z</dcterms:modified>
</cp:coreProperties>
</file>